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11410" r:id="rId2"/>
    <p:sldId id="11411" r:id="rId3"/>
    <p:sldId id="11412" r:id="rId4"/>
    <p:sldId id="11413" r:id="rId5"/>
    <p:sldId id="11414" r:id="rId6"/>
    <p:sldId id="11415" r:id="rId7"/>
    <p:sldId id="11416" r:id="rId8"/>
    <p:sldId id="11417" r:id="rId9"/>
    <p:sldId id="11418" r:id="rId10"/>
    <p:sldId id="11419" r:id="rId11"/>
    <p:sldId id="11420" r:id="rId12"/>
    <p:sldId id="1142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7F57E-C6BC-4A68-86DD-7007C4F968E3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C5A22-56F2-4F3F-8842-BD725F9F9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2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69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0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28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5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9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5"/>
            <a:ext cx="5181600" cy="980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3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8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8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1" y="183093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3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6"/>
            <a:ext cx="5181600" cy="908049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0"/>
            <a:ext cx="5181600" cy="1000124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7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583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3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16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39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75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54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33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3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1" y="1066803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11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92" indent="0">
              <a:buNone/>
              <a:defRPr sz="1333" b="1"/>
            </a:lvl2pPr>
            <a:lvl3pPr marL="609583" indent="0">
              <a:buNone/>
              <a:defRPr sz="1200" b="1"/>
            </a:lvl3pPr>
            <a:lvl4pPr marL="914376" indent="0">
              <a:buNone/>
              <a:defRPr sz="1067" b="1"/>
            </a:lvl4pPr>
            <a:lvl5pPr marL="1219168" indent="0">
              <a:buNone/>
              <a:defRPr sz="1067" b="1"/>
            </a:lvl5pPr>
            <a:lvl6pPr marL="1523961" indent="0">
              <a:buNone/>
              <a:defRPr sz="1067" b="1"/>
            </a:lvl6pPr>
            <a:lvl7pPr marL="1828752" indent="0">
              <a:buNone/>
              <a:defRPr sz="1067" b="1"/>
            </a:lvl7pPr>
            <a:lvl8pPr marL="2133545" indent="0">
              <a:buNone/>
              <a:defRPr sz="1067" b="1"/>
            </a:lvl8pPr>
            <a:lvl9pPr marL="24383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9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11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92" indent="0">
              <a:buNone/>
              <a:defRPr sz="1333" b="1"/>
            </a:lvl2pPr>
            <a:lvl3pPr marL="609583" indent="0">
              <a:buNone/>
              <a:defRPr sz="1200" b="1"/>
            </a:lvl3pPr>
            <a:lvl4pPr marL="914376" indent="0">
              <a:buNone/>
              <a:defRPr sz="1067" b="1"/>
            </a:lvl4pPr>
            <a:lvl5pPr marL="1219168" indent="0">
              <a:buNone/>
              <a:defRPr sz="1067" b="1"/>
            </a:lvl5pPr>
            <a:lvl6pPr marL="1523961" indent="0">
              <a:buNone/>
              <a:defRPr sz="1067" b="1"/>
            </a:lvl6pPr>
            <a:lvl7pPr marL="1828752" indent="0">
              <a:buNone/>
              <a:defRPr sz="1067" b="1"/>
            </a:lvl7pPr>
            <a:lvl8pPr marL="2133545" indent="0">
              <a:buNone/>
              <a:defRPr sz="1067" b="1"/>
            </a:lvl8pPr>
            <a:lvl9pPr marL="24383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9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3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6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2034"/>
            <a:ext cx="2005543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8" y="182035"/>
            <a:ext cx="3407833" cy="3902076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56733"/>
            <a:ext cx="2005543" cy="3127376"/>
          </a:xfrm>
        </p:spPr>
        <p:txBody>
          <a:bodyPr/>
          <a:lstStyle>
            <a:lvl1pPr marL="0" indent="0">
              <a:buNone/>
              <a:defRPr sz="933"/>
            </a:lvl1pPr>
            <a:lvl2pPr marL="304792" indent="0">
              <a:buNone/>
              <a:defRPr sz="800"/>
            </a:lvl2pPr>
            <a:lvl3pPr marL="609583" indent="0">
              <a:buNone/>
              <a:defRPr sz="667"/>
            </a:lvl3pPr>
            <a:lvl4pPr marL="914376" indent="0">
              <a:buNone/>
              <a:defRPr sz="600"/>
            </a:lvl4pPr>
            <a:lvl5pPr marL="1219168" indent="0">
              <a:buNone/>
              <a:defRPr sz="600"/>
            </a:lvl5pPr>
            <a:lvl6pPr marL="1523961" indent="0">
              <a:buNone/>
              <a:defRPr sz="600"/>
            </a:lvl6pPr>
            <a:lvl7pPr marL="1828752" indent="0">
              <a:buNone/>
              <a:defRPr sz="600"/>
            </a:lvl7pPr>
            <a:lvl8pPr marL="2133545" indent="0">
              <a:buNone/>
              <a:defRPr sz="600"/>
            </a:lvl8pPr>
            <a:lvl9pPr marL="24383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4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9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792" indent="0">
              <a:buNone/>
              <a:defRPr sz="1867"/>
            </a:lvl2pPr>
            <a:lvl3pPr marL="609583" indent="0">
              <a:buNone/>
              <a:defRPr sz="1600"/>
            </a:lvl3pPr>
            <a:lvl4pPr marL="914376" indent="0">
              <a:buNone/>
              <a:defRPr sz="1333"/>
            </a:lvl4pPr>
            <a:lvl5pPr marL="1219168" indent="0">
              <a:buNone/>
              <a:defRPr sz="1333"/>
            </a:lvl5pPr>
            <a:lvl6pPr marL="1523961" indent="0">
              <a:buNone/>
              <a:defRPr sz="1333"/>
            </a:lvl6pPr>
            <a:lvl7pPr marL="1828752" indent="0">
              <a:buNone/>
              <a:defRPr sz="1333"/>
            </a:lvl7pPr>
            <a:lvl8pPr marL="2133545" indent="0">
              <a:buNone/>
              <a:defRPr sz="1333"/>
            </a:lvl8pPr>
            <a:lvl9pPr marL="2438338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6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792" indent="0">
              <a:buNone/>
              <a:defRPr sz="800"/>
            </a:lvl2pPr>
            <a:lvl3pPr marL="609583" indent="0">
              <a:buNone/>
              <a:defRPr sz="667"/>
            </a:lvl3pPr>
            <a:lvl4pPr marL="914376" indent="0">
              <a:buNone/>
              <a:defRPr sz="600"/>
            </a:lvl4pPr>
            <a:lvl5pPr marL="1219168" indent="0">
              <a:buNone/>
              <a:defRPr sz="600"/>
            </a:lvl5pPr>
            <a:lvl6pPr marL="1523961" indent="0">
              <a:buNone/>
              <a:defRPr sz="600"/>
            </a:lvl6pPr>
            <a:lvl7pPr marL="1828752" indent="0">
              <a:buNone/>
              <a:defRPr sz="600"/>
            </a:lvl7pPr>
            <a:lvl8pPr marL="2133545" indent="0">
              <a:buNone/>
              <a:defRPr sz="600"/>
            </a:lvl8pPr>
            <a:lvl9pPr marL="24383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3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3"/>
            <a:ext cx="5486400" cy="301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3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60958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286" indent="-190495" algn="l" defTabSz="609583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1980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772" indent="-152396" algn="l" defTabSz="609583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4" indent="-152396" algn="l" defTabSz="609583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357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148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5942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734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92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83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6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68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961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752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545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338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when I speak about you,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cherubic throne,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my tongue never wearies,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from blessing you.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5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6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Therefore, at all times,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glorify you as Theotokos,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ask the Lord on our behalf,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that He may forgive us our sins.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1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you, O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right and true Queen.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the pride of our race,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who bore to us Immanuel.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1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6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ask you to remember us,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our faithful advocate,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before our Lord Jesus Christ,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that He may forgive us our sins.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8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indeed I will go,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to the house of David,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to acquire a voice,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by which I can speak of your honor. </a:t>
            </a:r>
          </a:p>
        </p:txBody>
      </p:sp>
    </p:spTree>
    <p:extLst>
      <p:ext uri="{BB962C8B-B14F-4D97-AF65-F5344CB8AC3E}">
        <p14:creationId xmlns:p14="http://schemas.microsoft.com/office/powerpoint/2010/main" val="301479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God has stood,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at the borders of Judea,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joyfully granted His voice,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which the tribe of Judah accepted.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2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tribe of Judah is the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who gave birth to our Savior,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after His birth,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she remained a virgin. </a:t>
            </a:r>
          </a:p>
        </p:txBody>
      </p:sp>
    </p:spTree>
    <p:extLst>
      <p:ext uri="{BB962C8B-B14F-4D97-AF65-F5344CB8AC3E}">
        <p14:creationId xmlns:p14="http://schemas.microsoft.com/office/powerpoint/2010/main" val="325877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Along with the voice,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of Gabriel the angel,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send you greetings,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Mary the Mother of God.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1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101600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753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God,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Gabriel,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us,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magnify you, saying, “Hail to you.” </a:t>
            </a:r>
          </a:p>
        </p:txBody>
      </p:sp>
    </p:spTree>
    <p:extLst>
      <p:ext uri="{BB962C8B-B14F-4D97-AF65-F5344CB8AC3E}">
        <p14:creationId xmlns:p14="http://schemas.microsoft.com/office/powerpoint/2010/main" val="406995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holy angel Gabriel,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announced glad tidings to the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after the greeting,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he strengthened her, saying.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38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“Do not be afraid Mary,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you have found favor with God,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behold, you shall conceive,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bring forth a Son. “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1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11582083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0"/>
            <a:ext cx="11277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“And the Lord God shall give Him,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throne of His father David,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He shall reign over the house of Jacob,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forever and ever.”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627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Widescreen</PresentationFormat>
  <Paragraphs>72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Hanna</dc:creator>
  <cp:lastModifiedBy>Mina Hanna</cp:lastModifiedBy>
  <cp:revision>1</cp:revision>
  <dcterms:created xsi:type="dcterms:W3CDTF">2022-10-19T21:37:48Z</dcterms:created>
  <dcterms:modified xsi:type="dcterms:W3CDTF">2022-10-19T21:38:06Z</dcterms:modified>
</cp:coreProperties>
</file>